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variables: 2 clusters (2 and 3) = nutrition is high but bad fold change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75" y="831900"/>
            <a:ext cx="1596877" cy="159687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40800" y="84075"/>
            <a:ext cx="15969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Group 6: Team Noble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093325" y="148575"/>
            <a:ext cx="67950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Research question: Can baseline </a:t>
            </a: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presence</a:t>
            </a:r>
            <a:r>
              <a:rPr lang="e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of different features be used to predict fold change efficacy in patients with varying nutrition?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61275" y="2522225"/>
            <a:ext cx="32997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1: tSNE for nutrition Z Scores, CD4 &amp; CD8 fold changes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0F6FC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http://localhost:3010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75" y="3264374"/>
            <a:ext cx="1790551" cy="17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216100" y="1389950"/>
            <a:ext cx="25044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Step 2: Run predictive models to establish best model and features (85 samples [65|20])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875" y="1389949"/>
            <a:ext cx="4265175" cy="10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945675" y="2522225"/>
            <a:ext cx="45210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1801" y="3393363"/>
            <a:ext cx="1553874" cy="15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5675" y="3916719"/>
            <a:ext cx="5250048" cy="113820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4172000" y="2962800"/>
            <a:ext cx="4716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Step 3: Reduce to 2 classes to increase variance (52 samples [40|12])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